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B02A"/>
    <a:srgbClr val="195664"/>
    <a:srgbClr val="4BDDC8"/>
    <a:srgbClr val="C59DF6"/>
    <a:srgbClr val="FDB35B"/>
    <a:srgbClr val="1D515F"/>
    <a:srgbClr val="F5F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>
        <p:scale>
          <a:sx n="35" d="100"/>
          <a:sy n="35" d="100"/>
        </p:scale>
        <p:origin x="3504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3C2BF33-0C75-5446-8F6F-FDE7186A4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52473628-FE3E-2E48-8286-D1C5DA961E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7AFC8287-D91F-D146-8801-C25CB70482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9BE16826-E89E-E140-93C8-A3C9FB03D9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9CDBFBF-F310-9F46-A758-8A5FE3B6B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099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_ÑUBLE" id="{1C55F08E-8AA8-3743-8037-3CCA20F2E1CE}" vid="{7FD56FEA-E379-B442-A076-92FED87DE5F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8</cp:revision>
  <dcterms:created xsi:type="dcterms:W3CDTF">2025-03-12T12:16:37Z</dcterms:created>
  <dcterms:modified xsi:type="dcterms:W3CDTF">2025-03-12T18:05:21Z</dcterms:modified>
</cp:coreProperties>
</file>